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76" r:id="rId2"/>
    <p:sldMasterId id="2147483663" r:id="rId3"/>
  </p:sldMasterIdLst>
  <p:notesMasterIdLst>
    <p:notesMasterId r:id="rId14"/>
  </p:notesMasterIdLst>
  <p:handoutMasterIdLst>
    <p:handoutMasterId r:id="rId15"/>
  </p:handoutMasterIdLst>
  <p:sldIdLst>
    <p:sldId id="256" r:id="rId4"/>
    <p:sldId id="283" r:id="rId5"/>
    <p:sldId id="284" r:id="rId6"/>
    <p:sldId id="281" r:id="rId7"/>
    <p:sldId id="285" r:id="rId8"/>
    <p:sldId id="289" r:id="rId9"/>
    <p:sldId id="257" r:id="rId10"/>
    <p:sldId id="287" r:id="rId11"/>
    <p:sldId id="272" r:id="rId12"/>
    <p:sldId id="290" r:id="rId13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736" userDrawn="1">
          <p15:clr>
            <a:srgbClr val="A4A3A4"/>
          </p15:clr>
        </p15:guide>
        <p15:guide id="2" pos="1477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547"/>
    <a:srgbClr val="F5F5F5"/>
    <a:srgbClr val="133C41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E4344B-2686-7F49-F90F-7E3F8A618674}" v="30" dt="2021-11-26T07:58:20.315"/>
    <p1510:client id="{3DB8A29D-D310-4B61-8E37-1B790F0D27F1}" v="1431" dt="2021-11-26T09:19:47.224"/>
    <p1510:client id="{66F5B3CE-4A09-4E3C-B828-A8540460D3F9}" v="914" dt="2021-11-26T09:28:07.907"/>
    <p1510:client id="{A6E6BA43-4B1E-932F-507B-00A9F6CA419F}" v="292" dt="2021-11-26T09:21:36.780"/>
    <p1510:client id="{E3B05E1D-B7AE-424B-892D-00CAEDD43536}" v="28" dt="2021-11-26T07:16:14.7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736"/>
        <p:guide pos="147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C14FC-A894-4869-A797-1EC82735D106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D33E97-F2BE-44DB-A57D-0C85E2CBF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781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4.png>
</file>

<file path=ppt/media/image7.png>
</file>

<file path=ppt/media/image8.png>
</file>

<file path=ppt/media/image9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99C05-63F9-4248-8E20-3ACD9DF9DE7F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74FABB-6DBE-47C4-B626-20167906F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864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1466" y="1412416"/>
            <a:ext cx="4315968" cy="1421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Please add title here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tIns="0" anchor="ctr" anchorCtr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DATE OR VENUE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531466" y="3049747"/>
            <a:ext cx="4315968" cy="313932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Please add subtitle here</a:t>
            </a:r>
          </a:p>
        </p:txBody>
      </p:sp>
      <p:pic>
        <p:nvPicPr>
          <p:cNvPr id="5" name="Picture Placeholder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3937" y="0"/>
            <a:ext cx="3810000" cy="51435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5333937" y="0"/>
            <a:ext cx="3810000" cy="5143500"/>
          </a:xfrm>
          <a:prstGeom prst="rect">
            <a:avLst/>
          </a:prstGeom>
          <a:solidFill>
            <a:srgbClr val="464547">
              <a:alpha val="1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4" tIns="45717" rIns="91434" bIns="45717"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/>
          <a:stretch/>
        </p:blipFill>
        <p:spPr>
          <a:xfrm rot="5400000">
            <a:off x="2767227" y="2306574"/>
            <a:ext cx="5143500" cy="5303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627880" y="511280"/>
            <a:ext cx="891284" cy="31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9780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2" cy="3054350"/>
          </a:xfrm>
        </p:spPr>
        <p:txBody>
          <a:bodyPr/>
          <a:lstStyle>
            <a:lvl1pPr marL="171450" marR="0" indent="-171450" algn="l" defTabSz="914400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9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20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4409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176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4409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1092491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710972" y="1092491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one title here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357188" y="4120134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357188" y="1698020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357188" y="2303549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357188" y="2909078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357188" y="3514607"/>
            <a:ext cx="356616" cy="356616"/>
          </a:xfr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>
                <a:latin typeface="+mj-lt"/>
              </a:defRPr>
            </a:lvl5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710972" y="1697608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TWO title here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710972" y="2302725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Please put section THREE title here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710972" y="2907842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…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22" hasCustomPrompt="1"/>
          </p:nvPr>
        </p:nvSpPr>
        <p:spPr>
          <a:xfrm>
            <a:off x="710972" y="3512959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And delete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710972" y="4118077"/>
            <a:ext cx="3632428" cy="356616"/>
          </a:xfrm>
          <a:ln w="19050">
            <a:solidFill>
              <a:srgbClr val="F5F5F5"/>
            </a:solidFill>
          </a:ln>
        </p:spPr>
        <p:txBody>
          <a:bodyPr lIns="108000" anchor="ctr"/>
          <a:lstStyle>
            <a:lvl1pPr marL="0" indent="0">
              <a:buNone/>
              <a:defRPr b="1" i="0" cap="all" spc="200" baseline="0">
                <a:latin typeface="+mn-lt"/>
              </a:defRPr>
            </a:lvl1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The extras</a:t>
            </a:r>
          </a:p>
        </p:txBody>
      </p:sp>
      <p:sp>
        <p:nvSpPr>
          <p:cNvPr id="3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0829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al Profile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673894" y="1780394"/>
            <a:ext cx="3986211" cy="2696355"/>
          </a:xfrm>
        </p:spPr>
        <p:txBody>
          <a:bodyPr/>
          <a:lstStyle>
            <a:lvl1pPr marL="171450" marR="0" indent="-171450" algn="l" defTabSz="914400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73893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20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11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73893" y="1437495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400" b="1" i="1" cap="none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Please put title here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5333999" y="0"/>
            <a:ext cx="3810001" cy="48266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6228906" y="1403226"/>
            <a:ext cx="2020186" cy="2020186"/>
          </a:xfrm>
          <a:prstGeom prst="ellips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icture Placeholder 11"/>
          <p:cNvSpPr>
            <a:spLocks noGrp="1"/>
          </p:cNvSpPr>
          <p:nvPr>
            <p:ph type="pic" sz="quarter" idx="14" hasCustomPrompt="1"/>
          </p:nvPr>
        </p:nvSpPr>
        <p:spPr>
          <a:xfrm>
            <a:off x="6406895" y="1581215"/>
            <a:ext cx="1664208" cy="1664208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PLEASE INSERT PHOTO HERE</a:t>
            </a:r>
          </a:p>
        </p:txBody>
      </p:sp>
    </p:spTree>
    <p:extLst>
      <p:ext uri="{BB962C8B-B14F-4D97-AF65-F5344CB8AC3E}">
        <p14:creationId xmlns:p14="http://schemas.microsoft.com/office/powerpoint/2010/main" val="2158670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al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480321" y="1780394"/>
            <a:ext cx="3993357" cy="2696355"/>
          </a:xfrm>
        </p:spPr>
        <p:txBody>
          <a:bodyPr/>
          <a:lstStyle>
            <a:lvl1pPr marL="171450" indent="-171450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80321" y="1079500"/>
            <a:ext cx="3986213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20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Please put name here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-1" y="0"/>
            <a:ext cx="3810001" cy="48266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 userDrawn="1"/>
        </p:nvSpPr>
        <p:spPr>
          <a:xfrm>
            <a:off x="894906" y="1403226"/>
            <a:ext cx="2020186" cy="2020186"/>
          </a:xfrm>
          <a:prstGeom prst="ellips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 hasCustomPrompt="1"/>
          </p:nvPr>
        </p:nvSpPr>
        <p:spPr>
          <a:xfrm>
            <a:off x="1072895" y="1581215"/>
            <a:ext cx="1664208" cy="1664208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PLEASE INSERT PHOTO HERE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480321" y="1437495"/>
            <a:ext cx="399354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400" b="1" i="1" cap="none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Please put title here</a:t>
            </a:r>
          </a:p>
        </p:txBody>
      </p:sp>
      <p:sp>
        <p:nvSpPr>
          <p:cNvPr id="1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82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400" userDrawn="1">
          <p15:clr>
            <a:srgbClr val="FBAE40"/>
          </p15:clr>
        </p15:guide>
        <p15:guide id="2" orient="horz" pos="152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Color Canva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8" y="1079500"/>
            <a:ext cx="8429625" cy="3397250"/>
          </a:xfr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lvl="0"/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09" y="716437"/>
            <a:ext cx="855518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54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on Color Canva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89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2000" b="1" i="0" cap="all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599" y="1422400"/>
            <a:ext cx="3993357" cy="305435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9" y="1079500"/>
            <a:ext cx="3986214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2000" b="1" i="0" cap="all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09" y="716437"/>
            <a:ext cx="855518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4038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on Color Canvas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sz="quarter" idx="16" hasCustomPrompt="1"/>
          </p:nvPr>
        </p:nvSpPr>
        <p:spPr>
          <a:xfrm>
            <a:off x="1127175" y="1096179"/>
            <a:ext cx="2283087" cy="3250968"/>
          </a:xfrm>
          <a:ln>
            <a:solidFill>
              <a:schemeClr val="bg1"/>
            </a:solidFill>
          </a:ln>
        </p:spPr>
        <p:txBody>
          <a:bodyPr vert="horz" lIns="182880" tIns="274320" rIns="182880" bIns="274320" rtlCol="0">
            <a:noAutofit/>
          </a:bodyPr>
          <a:lstStyle>
            <a:lvl1pPr>
              <a:defRPr lang="en-US" sz="1600" dirty="0" smtClean="0">
                <a:solidFill>
                  <a:schemeClr val="bg1"/>
                </a:solidFill>
              </a:defRPr>
            </a:lvl1pPr>
            <a:lvl2pPr>
              <a:defRPr lang="en-US" sz="1000" dirty="0" smtClean="0">
                <a:solidFill>
                  <a:schemeClr val="bg1"/>
                </a:solidFill>
              </a:defRPr>
            </a:lvl2pPr>
            <a:lvl3pPr>
              <a:defRPr lang="en-US" sz="1000" dirty="0" smtClean="0">
                <a:solidFill>
                  <a:schemeClr val="bg1"/>
                </a:solidFill>
              </a:defRPr>
            </a:lvl3pPr>
            <a:lvl4pPr>
              <a:defRPr lang="en-US" sz="1000" dirty="0" smtClean="0">
                <a:solidFill>
                  <a:schemeClr val="bg1"/>
                </a:solidFill>
              </a:defRPr>
            </a:lvl4pPr>
            <a:lvl5pPr>
              <a:defRPr lang="en-US" sz="1000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  <a:r>
              <a:rPr lang="ru-RU"/>
              <a:t> </a:t>
            </a:r>
            <a:r>
              <a:rPr lang="en-US" err="1"/>
              <a:t>Etiam</a:t>
            </a:r>
            <a:r>
              <a:rPr lang="en-US"/>
              <a:t> lacinia, diam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</a:t>
            </a:r>
            <a:r>
              <a:rPr lang="en-US" err="1"/>
              <a:t>lacus</a:t>
            </a:r>
            <a:r>
              <a:rPr lang="en-US"/>
              <a:t>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endParaRPr lang="ru-RU"/>
          </a:p>
          <a:p>
            <a:pPr lvl="0"/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</p:txBody>
      </p:sp>
      <p:sp>
        <p:nvSpPr>
          <p:cNvPr id="5" name="Title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5735751" y="657267"/>
            <a:ext cx="2304288" cy="438912"/>
          </a:xfr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lIns="91440" tIns="0" rIns="91440" bIns="0" anchor="ctr">
            <a:noAutofit/>
          </a:bodyPr>
          <a:lstStyle>
            <a:lvl1pPr marL="0" indent="0" algn="ctr">
              <a:buNone/>
              <a:defRPr sz="1400" b="1" i="0" cap="all" spc="200" baseline="0"/>
            </a:lvl1pPr>
            <a:lvl2pPr marL="457200" indent="0">
              <a:buNone/>
              <a:defRPr b="1" i="0" cap="all" spc="200" baseline="0"/>
            </a:lvl2pPr>
            <a:lvl3pPr marL="914400" indent="0">
              <a:buNone/>
              <a:defRPr b="1" i="0" cap="all" spc="200" baseline="0"/>
            </a:lvl3pPr>
            <a:lvl4pPr marL="1371600" indent="0">
              <a:buNone/>
              <a:defRPr b="1" i="0" cap="all" spc="200" baseline="0"/>
            </a:lvl4pPr>
            <a:lvl5pPr marL="1828800" indent="0">
              <a:buFont typeface="Arial" panose="020B0604020202020204" pitchFamily="34" charset="0"/>
              <a:buNone/>
              <a:defRPr b="1" i="0" cap="all" spc="200" baseline="0"/>
            </a:lvl5pPr>
          </a:lstStyle>
          <a:p>
            <a:pPr lvl="0"/>
            <a:r>
              <a:rPr lang="en-US"/>
              <a:t>ADD TITILE HERE</a:t>
            </a:r>
          </a:p>
        </p:txBody>
      </p:sp>
      <p:sp>
        <p:nvSpPr>
          <p:cNvPr id="4" name="Title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431463" y="657267"/>
            <a:ext cx="2304288" cy="438912"/>
          </a:xfr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lIns="91440" tIns="0" rIns="91440" bIns="0" anchor="ctr">
            <a:noAutofit/>
          </a:bodyPr>
          <a:lstStyle>
            <a:lvl1pPr marL="0" indent="0" algn="ctr">
              <a:buNone/>
              <a:defRPr sz="1400" b="1" i="0" cap="all" spc="200" baseline="0"/>
            </a:lvl1pPr>
            <a:lvl2pPr marL="457200" indent="0">
              <a:buNone/>
              <a:defRPr b="1" i="0" cap="all" spc="200" baseline="0"/>
            </a:lvl2pPr>
            <a:lvl3pPr marL="914400" indent="0">
              <a:buNone/>
              <a:defRPr b="1" i="0" cap="all" spc="200" baseline="0"/>
            </a:lvl3pPr>
            <a:lvl4pPr marL="1371600" indent="0">
              <a:buNone/>
              <a:defRPr b="1" i="0" cap="all" spc="200" baseline="0"/>
            </a:lvl4pPr>
            <a:lvl5pPr marL="1828800" indent="0">
              <a:buFont typeface="Arial" panose="020B0604020202020204" pitchFamily="34" charset="0"/>
              <a:buNone/>
              <a:defRPr b="1" i="0" cap="all" spc="200" baseline="0"/>
            </a:lvl5pPr>
          </a:lstStyle>
          <a:p>
            <a:pPr lvl="0"/>
            <a:r>
              <a:rPr lang="en-US"/>
              <a:t>ADD TITILE HERE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body" sz="quarter" idx="12" hasCustomPrompt="1"/>
          </p:nvPr>
        </p:nvSpPr>
        <p:spPr>
          <a:xfrm>
            <a:off x="1127175" y="657267"/>
            <a:ext cx="2304288" cy="438912"/>
          </a:xfr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lIns="91440" tIns="0" rIns="91440" bIns="0" anchor="ctr">
            <a:noAutofit/>
          </a:bodyPr>
          <a:lstStyle>
            <a:lvl1pPr marL="0" indent="0" algn="ctr">
              <a:buNone/>
              <a:defRPr sz="1400" b="1" i="0" cap="all" spc="200" baseline="0"/>
            </a:lvl1pPr>
            <a:lvl2pPr marL="457200" indent="0">
              <a:buNone/>
              <a:defRPr b="1" i="0" cap="all" spc="200" baseline="0"/>
            </a:lvl2pPr>
            <a:lvl3pPr marL="914400" indent="0">
              <a:buNone/>
              <a:defRPr b="1" i="0" cap="all" spc="200" baseline="0"/>
            </a:lvl3pPr>
            <a:lvl4pPr marL="1371600" indent="0">
              <a:buNone/>
              <a:defRPr b="1" i="0" cap="all" spc="200" baseline="0"/>
            </a:lvl4pPr>
            <a:lvl5pPr marL="1828800" indent="0">
              <a:buFont typeface="Arial" panose="020B0604020202020204" pitchFamily="34" charset="0"/>
              <a:buNone/>
              <a:defRPr b="1" i="0" cap="all" spc="200" baseline="0"/>
            </a:lvl5pPr>
          </a:lstStyle>
          <a:p>
            <a:pPr lvl="0"/>
            <a:r>
              <a:rPr lang="en-US"/>
              <a:t>ADD TITILE HERE</a:t>
            </a:r>
          </a:p>
        </p:txBody>
      </p:sp>
      <p:sp>
        <p:nvSpPr>
          <p:cNvPr id="1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Content Placeholder 14"/>
          <p:cNvSpPr>
            <a:spLocks noGrp="1"/>
          </p:cNvSpPr>
          <p:nvPr>
            <p:ph sz="quarter" idx="17" hasCustomPrompt="1"/>
          </p:nvPr>
        </p:nvSpPr>
        <p:spPr>
          <a:xfrm>
            <a:off x="5735751" y="1096178"/>
            <a:ext cx="2304288" cy="3250969"/>
          </a:xfrm>
          <a:ln>
            <a:solidFill>
              <a:schemeClr val="bg1"/>
            </a:solidFill>
          </a:ln>
        </p:spPr>
        <p:txBody>
          <a:bodyPr vert="horz" lIns="182880" tIns="274320" rIns="182880" bIns="274320" rtlCol="0">
            <a:noAutofit/>
          </a:bodyPr>
          <a:lstStyle>
            <a:lvl1pPr>
              <a:defRPr lang="en-US" sz="1600" dirty="0" smtClean="0">
                <a:solidFill>
                  <a:schemeClr val="bg1"/>
                </a:solidFill>
              </a:defRPr>
            </a:lvl1pPr>
            <a:lvl2pPr>
              <a:defRPr lang="en-US" sz="1000" dirty="0" smtClean="0">
                <a:solidFill>
                  <a:schemeClr val="bg1"/>
                </a:solidFill>
              </a:defRPr>
            </a:lvl2pPr>
            <a:lvl3pPr>
              <a:defRPr lang="en-US" sz="1000" dirty="0" smtClean="0">
                <a:solidFill>
                  <a:schemeClr val="bg1"/>
                </a:solidFill>
              </a:defRPr>
            </a:lvl3pPr>
            <a:lvl4pPr>
              <a:defRPr lang="en-US" sz="1000" dirty="0" smtClean="0">
                <a:solidFill>
                  <a:schemeClr val="bg1"/>
                </a:solidFill>
              </a:defRPr>
            </a:lvl4pPr>
            <a:lvl5pPr>
              <a:defRPr lang="en-US" sz="1000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</a:p>
          <a:p>
            <a:pPr lvl="0"/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</p:txBody>
      </p:sp>
      <p:sp>
        <p:nvSpPr>
          <p:cNvPr id="17" name="Content Placeholder 14"/>
          <p:cNvSpPr>
            <a:spLocks noGrp="1"/>
          </p:cNvSpPr>
          <p:nvPr>
            <p:ph sz="quarter" idx="18" hasCustomPrompt="1"/>
          </p:nvPr>
        </p:nvSpPr>
        <p:spPr>
          <a:xfrm>
            <a:off x="3410262" y="1096179"/>
            <a:ext cx="2325489" cy="3250970"/>
          </a:xfrm>
          <a:ln>
            <a:solidFill>
              <a:schemeClr val="bg1"/>
            </a:solidFill>
          </a:ln>
        </p:spPr>
        <p:txBody>
          <a:bodyPr vert="horz" lIns="182880" tIns="274320" rIns="182880" bIns="274320" rtlCol="0">
            <a:noAutofit/>
          </a:bodyPr>
          <a:lstStyle>
            <a:lvl1pPr>
              <a:defRPr lang="en-US" sz="1600" dirty="0" smtClean="0">
                <a:solidFill>
                  <a:schemeClr val="bg1"/>
                </a:solidFill>
              </a:defRPr>
            </a:lvl1pPr>
            <a:lvl2pPr>
              <a:defRPr lang="en-US" sz="1000" dirty="0" smtClean="0">
                <a:solidFill>
                  <a:schemeClr val="bg1"/>
                </a:solidFill>
              </a:defRPr>
            </a:lvl2pPr>
            <a:lvl3pPr>
              <a:defRPr lang="en-US" sz="1000" dirty="0" smtClean="0">
                <a:solidFill>
                  <a:schemeClr val="bg1"/>
                </a:solidFill>
              </a:defRPr>
            </a:lvl3pPr>
            <a:lvl4pPr>
              <a:defRPr lang="en-US" sz="1000" dirty="0" smtClean="0">
                <a:solidFill>
                  <a:schemeClr val="bg1"/>
                </a:solidFill>
              </a:defRPr>
            </a:lvl4pPr>
            <a:lvl5pPr>
              <a:defRPr lang="en-US" sz="1000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</a:p>
          <a:p>
            <a:pPr lvl="0"/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177371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EPAM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780953" y="2098360"/>
            <a:ext cx="5582093" cy="5873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algn="ctr">
              <a:lnSpc>
                <a:spcPts val="2400"/>
              </a:lnSpc>
            </a:pPr>
            <a:r>
              <a:rPr lang="en-US" sz="1600" baseline="0">
                <a:solidFill>
                  <a:schemeClr val="bg1"/>
                </a:solidFill>
                <a:latin typeface="+mj-lt"/>
              </a:rPr>
              <a:t>Please add call out or quote here</a:t>
            </a:r>
            <a:br>
              <a:rPr lang="en-US" sz="1600" baseline="0">
                <a:solidFill>
                  <a:schemeClr val="bg1"/>
                </a:solidFill>
                <a:latin typeface="+mj-lt"/>
              </a:rPr>
            </a:br>
            <a:r>
              <a:rPr lang="en-US" sz="1600" baseline="0">
                <a:solidFill>
                  <a:schemeClr val="bg1"/>
                </a:solidFill>
                <a:latin typeface="+mj-lt"/>
              </a:rPr>
              <a:t>sit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consectetur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adipiscing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elit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Sed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nec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gravida,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dapibus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turpis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porttitor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tincidunt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nibh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Orci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varius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natoque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penatibus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et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magnis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dis parturient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montes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nascetur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ridiculus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mus. Nam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eget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enim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mauris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Vivamus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sit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amet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congue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nunc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Duis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posuere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rutrum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Pellentesque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quis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justo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Phasellus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bibendum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vehicula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sem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id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ornare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. Nam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commodo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ac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purus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porta.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Proin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condimentum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lectus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leo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, in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lacinia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diam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aseline="0" err="1">
                <a:solidFill>
                  <a:schemeClr val="bg1"/>
                </a:solidFill>
                <a:latin typeface="+mj-lt"/>
              </a:rPr>
              <a:t>placerat</a:t>
            </a:r>
            <a:r>
              <a:rPr lang="en-US" sz="1600" baseline="0">
                <a:solidFill>
                  <a:schemeClr val="bg1"/>
                </a:solidFill>
                <a:latin typeface="+mj-lt"/>
              </a:rPr>
              <a:t> convallis. </a:t>
            </a:r>
            <a:endParaRPr lang="en-US" sz="1600" b="1" spc="200" baseline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alphaModFix amt="1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3049" r="42496"/>
          <a:stretch/>
        </p:blipFill>
        <p:spPr>
          <a:xfrm>
            <a:off x="1" y="-122440"/>
            <a:ext cx="1548202" cy="11874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screen">
            <a:alphaModFix amt="1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3049" r="42496"/>
          <a:stretch/>
        </p:blipFill>
        <p:spPr>
          <a:xfrm rot="10800000">
            <a:off x="7595798" y="3681859"/>
            <a:ext cx="1548202" cy="1187447"/>
          </a:xfrm>
          <a:prstGeom prst="rect">
            <a:avLst/>
          </a:prstGeom>
        </p:spPr>
      </p:pic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0667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2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09" y="716437"/>
            <a:ext cx="855518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314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09" y="716437"/>
            <a:ext cx="855518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3040C60-A39E-8442-A520-BA092303AC98}"/>
              </a:ext>
            </a:extLst>
          </p:cNvPr>
          <p:cNvCxnSpPr/>
          <p:nvPr userDrawn="1"/>
        </p:nvCxnSpPr>
        <p:spPr>
          <a:xfrm flipV="1">
            <a:off x="5986464" y="703218"/>
            <a:ext cx="0" cy="4123421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21FF28FE-B84E-5D44-B6A6-4B55087B123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711726"/>
            <a:ext cx="5986464" cy="408999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7" name="Shape 920">
            <a:extLst>
              <a:ext uri="{FF2B5EF4-FFF2-40B4-BE49-F238E27FC236}">
                <a16:creationId xmlns:a16="http://schemas.microsoft.com/office/drawing/2014/main" id="{D1A5E50C-7A92-6F49-870C-2507B203D755}"/>
              </a:ext>
            </a:extLst>
          </p:cNvPr>
          <p:cNvSpPr/>
          <p:nvPr userDrawn="1"/>
        </p:nvSpPr>
        <p:spPr>
          <a:xfrm>
            <a:off x="5986464" y="711726"/>
            <a:ext cx="3157536" cy="518593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28575" rIns="0" bIns="28575" anchor="ctr">
            <a:noAutofit/>
          </a:bodyPr>
          <a:lstStyle/>
          <a:p>
            <a:pPr marR="23813" indent="23813" algn="ctr" defTabSz="309567">
              <a:lnSpc>
                <a:spcPct val="90000"/>
              </a:lnSpc>
              <a:defRPr sz="2800" cap="all">
                <a:solidFill>
                  <a:srgbClr val="FFFFFF"/>
                </a:solidFill>
                <a:latin typeface="Oswald DemiBold"/>
                <a:ea typeface="Oswald DemiBold"/>
                <a:cs typeface="Oswald DemiBold"/>
                <a:sym typeface="Oswald DemiBold"/>
              </a:defRPr>
            </a:pPr>
            <a:endParaRPr sz="1200" b="1" kern="0" cap="all" spc="100">
              <a:solidFill>
                <a:srgbClr val="FFFFFF"/>
              </a:solidFill>
              <a:latin typeface="Calibri" charset="0"/>
              <a:ea typeface="Calibri" charset="0"/>
              <a:cs typeface="Calibri" charset="0"/>
              <a:sym typeface="Oswald DemiBold"/>
            </a:endParaRP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D86B7237-6AD3-844E-9A6E-C3E0C1013A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6462" y="769496"/>
            <a:ext cx="3157537" cy="438912"/>
          </a:xfrm>
          <a:noFill/>
          <a:ln>
            <a:noFill/>
          </a:ln>
        </p:spPr>
        <p:txBody>
          <a:bodyPr wrap="none" lIns="91440" tIns="0" rIns="91440" bIns="0" anchor="ctr">
            <a:noAutofit/>
          </a:bodyPr>
          <a:lstStyle>
            <a:lvl1pPr marL="0" indent="0" algn="ctr">
              <a:buNone/>
              <a:defRPr sz="2000" b="1" i="0" cap="all" spc="200" baseline="0">
                <a:solidFill>
                  <a:schemeClr val="bg1"/>
                </a:solidFill>
              </a:defRPr>
            </a:lvl1pPr>
            <a:lvl2pPr marL="457200" indent="0">
              <a:buNone/>
              <a:defRPr b="1" i="0" cap="all" spc="200" baseline="0"/>
            </a:lvl2pPr>
            <a:lvl3pPr marL="914400" indent="0">
              <a:buNone/>
              <a:defRPr b="1" i="0" cap="all" spc="200" baseline="0"/>
            </a:lvl3pPr>
            <a:lvl4pPr marL="1371600" indent="0">
              <a:buNone/>
              <a:defRPr b="1" i="0" cap="all" spc="200" baseline="0"/>
            </a:lvl4pPr>
            <a:lvl5pPr marL="1828800" indent="0">
              <a:buFont typeface="Arial" panose="020B0604020202020204" pitchFamily="34" charset="0"/>
              <a:buNone/>
              <a:defRPr b="1" i="0" cap="all" spc="200" baseline="0"/>
            </a:lvl5pPr>
          </a:lstStyle>
          <a:p>
            <a:pPr lvl="0"/>
            <a:r>
              <a:rPr lang="en-US"/>
              <a:t>ADD TITILE HERE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94328E10-B013-0A4C-A50C-6D1D6CFD70B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193213" y="1772289"/>
            <a:ext cx="2656378" cy="305435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148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Vestibulum pulvinar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BD56F5B-8455-0345-910E-53CDD8476F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3213" y="1429389"/>
            <a:ext cx="2656378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16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</p:spTree>
    <p:extLst>
      <p:ext uri="{BB962C8B-B14F-4D97-AF65-F5344CB8AC3E}">
        <p14:creationId xmlns:p14="http://schemas.microsoft.com/office/powerpoint/2010/main" val="1511893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ith Custom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1466" y="1412416"/>
            <a:ext cx="4315968" cy="14219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Please add title here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tIns="0" anchor="ctr" anchorCtr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DATE OR VENUE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531466" y="3049747"/>
            <a:ext cx="4315968" cy="313932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Please add subtitle here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5334000" y="0"/>
            <a:ext cx="3810000" cy="51435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ctr">
              <a:defRPr baseline="0"/>
            </a:lvl1pPr>
          </a:lstStyle>
          <a:p>
            <a:r>
              <a:rPr lang="en-US"/>
              <a:t>Please add cover picture here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5073801" y="0"/>
            <a:ext cx="530352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en-US"/>
              <a:t>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627880" y="511280"/>
            <a:ext cx="891284" cy="31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6412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327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- EPAM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80954" y="1803228"/>
            <a:ext cx="5582093" cy="1220182"/>
          </a:xfrm>
          <a:ln w="6350">
            <a:solidFill>
              <a:schemeClr val="tx1"/>
            </a:solidFill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380"/>
              </a:spcBef>
              <a:spcAft>
                <a:spcPts val="300"/>
              </a:spcAft>
              <a:defRPr sz="2800" b="1" spc="200" baseline="0">
                <a:latin typeface="+mn-lt"/>
              </a:defRPr>
            </a:lvl1pPr>
          </a:lstStyle>
          <a:p>
            <a:r>
              <a:rPr lang="en-US"/>
              <a:t>Please add BREAKER 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18608758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- Bright Blu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80954" y="1803228"/>
            <a:ext cx="5582093" cy="1220182"/>
          </a:xfrm>
          <a:ln w="6350">
            <a:solidFill>
              <a:schemeClr val="tx1"/>
            </a:solidFill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380"/>
              </a:spcBef>
              <a:spcAft>
                <a:spcPts val="300"/>
              </a:spcAft>
              <a:defRPr sz="2800" b="1" spc="200" baseline="0"/>
            </a:lvl1pPr>
          </a:lstStyle>
          <a:p>
            <a:r>
              <a:rPr lang="en-US"/>
              <a:t>Please add BREAKER 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3046195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- Coral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80954" y="1803228"/>
            <a:ext cx="5582093" cy="1220182"/>
          </a:xfrm>
          <a:ln w="6350">
            <a:solidFill>
              <a:schemeClr val="tx1"/>
            </a:solidFill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380"/>
              </a:spcBef>
              <a:spcAft>
                <a:spcPts val="300"/>
              </a:spcAft>
              <a:defRPr sz="2800" b="1" spc="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Please add BREAKER 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21654567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- Lime Gre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80954" y="1803228"/>
            <a:ext cx="5582093" cy="1220182"/>
          </a:xfrm>
          <a:ln w="6350">
            <a:solidFill>
              <a:schemeClr val="tx1"/>
            </a:solidFill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380"/>
              </a:spcBef>
              <a:spcAft>
                <a:spcPts val="300"/>
              </a:spcAft>
              <a:defRPr sz="2800" b="1" spc="200" baseline="0"/>
            </a:lvl1pPr>
          </a:lstStyle>
          <a:p>
            <a:r>
              <a:rPr lang="en-US"/>
              <a:t>Please add BREAKER 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1625251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nv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7877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reaker - EPAM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80954" y="1803228"/>
            <a:ext cx="5582093" cy="1220182"/>
          </a:xfrm>
          <a:ln w="6350">
            <a:solidFill>
              <a:schemeClr val="tx1"/>
            </a:solidFill>
          </a:ln>
        </p:spPr>
        <p:txBody>
          <a:bodyPr/>
          <a:lstStyle>
            <a:lvl1pPr algn="ctr">
              <a:lnSpc>
                <a:spcPct val="100000"/>
              </a:lnSpc>
              <a:spcBef>
                <a:spcPts val="380"/>
              </a:spcBef>
              <a:spcAft>
                <a:spcPts val="300"/>
              </a:spcAft>
              <a:defRPr sz="2800" b="1" spc="200" baseline="0">
                <a:latin typeface="+mn-lt"/>
              </a:defRPr>
            </a:lvl1pPr>
          </a:lstStyle>
          <a:p>
            <a:r>
              <a:rPr lang="en-US"/>
              <a:t>Please add BREAKER 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2740103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8" y="1079500"/>
            <a:ext cx="8429625" cy="3397250"/>
          </a:xfrm>
        </p:spPr>
        <p:txBody>
          <a:bodyPr/>
          <a:lstStyle>
            <a:lvl1pPr marL="171450" marR="0" indent="-171450" algn="l" defTabSz="914400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endParaRPr lang="en-US"/>
          </a:p>
          <a:p>
            <a:pPr lvl="0"/>
            <a:endParaRPr lang="en-US"/>
          </a:p>
          <a:p>
            <a:pPr lvl="0"/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294409" y="716437"/>
            <a:ext cx="855518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284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3986212" cy="3397250"/>
          </a:xfrm>
        </p:spPr>
        <p:txBody>
          <a:bodyPr/>
          <a:lstStyle>
            <a:lvl1pPr marL="171450" indent="-171450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00600" y="1079500"/>
            <a:ext cx="3986213" cy="3397250"/>
          </a:xfrm>
        </p:spPr>
        <p:txBody>
          <a:bodyPr/>
          <a:lstStyle>
            <a:lvl1pPr marL="171450" indent="-171450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09" y="716437"/>
            <a:ext cx="855518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077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8" y="1422400"/>
            <a:ext cx="8429625" cy="3054350"/>
          </a:xfrm>
        </p:spPr>
        <p:txBody>
          <a:bodyPr/>
          <a:lstStyle>
            <a:lvl1pPr marL="171450" marR="0" indent="-171450" algn="l" defTabSz="914400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88" y="1079500"/>
            <a:ext cx="8429625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20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294409" y="716437"/>
            <a:ext cx="855518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46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3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422400"/>
            <a:ext cx="3986211" cy="3054350"/>
          </a:xfrm>
        </p:spPr>
        <p:txBody>
          <a:bodyPr/>
          <a:lstStyle>
            <a:lvl1pPr marL="171450" indent="-171450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7189" y="1079500"/>
            <a:ext cx="3986212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20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Highlight goes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800599" y="1422400"/>
            <a:ext cx="3993357" cy="3054350"/>
          </a:xfrm>
        </p:spPr>
        <p:txBody>
          <a:bodyPr/>
          <a:lstStyle>
            <a:lvl1pPr marL="171450" indent="-171450">
              <a:buFont typeface="Arial" panose="020B0604020202020204" pitchFamily="34" charset="0"/>
              <a:buChar char="•"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endParaRPr lang="en-US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800597" y="1079500"/>
            <a:ext cx="3993359" cy="342900"/>
          </a:xfrm>
        </p:spPr>
        <p:txBody>
          <a:bodyPr wrap="none" bIns="0">
            <a:noAutofit/>
          </a:bodyPr>
          <a:lstStyle>
            <a:lvl1pPr marL="0" indent="0">
              <a:spcBef>
                <a:spcPts val="288"/>
              </a:spcBef>
              <a:buNone/>
              <a:defRPr sz="2000" b="1" i="0" cap="all" spc="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OTHER Highlight goes here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4409" y="716437"/>
            <a:ext cx="8555182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111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Please Add Slide Headline Here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357189" y="1079500"/>
            <a:ext cx="3986211" cy="3397250"/>
          </a:xfrm>
        </p:spPr>
        <p:txBody>
          <a:bodyPr/>
          <a:lstStyle>
            <a:lvl1pPr marL="171450" marR="0" indent="-171450" algn="l" defTabSz="914400" rtl="0" eaLnBrk="1" fontAlgn="auto" latinLnBrk="0" hangingPunct="1">
              <a:lnSpc>
                <a:spcPts val="1600"/>
              </a:lnSpc>
              <a:spcBef>
                <a:spcPts val="264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>
                <a:latin typeface="+mj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</a:t>
            </a:r>
          </a:p>
          <a:p>
            <a:pPr lvl="0"/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endParaRPr lang="en-US"/>
          </a:p>
          <a:p>
            <a:pPr lvl="0"/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3810000" cy="48196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Please add picture here</a:t>
            </a:r>
          </a:p>
          <a:p>
            <a:endParaRPr lang="en-US"/>
          </a:p>
          <a:p>
            <a:endParaRPr lang="en-US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94409" y="716437"/>
            <a:ext cx="4222029" cy="0"/>
          </a:xfrm>
          <a:prstGeom prst="line">
            <a:avLst/>
          </a:prstGeom>
          <a:ln w="19050" cmpd="sng"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13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3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image" Target="../media/image5.emf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5.emf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31466" y="1412416"/>
            <a:ext cx="4315968" cy="14219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add title here</a:t>
            </a:r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2"/>
          </p:nvPr>
        </p:nvSpPr>
        <p:spPr>
          <a:xfrm>
            <a:off x="625596" y="3843769"/>
            <a:ext cx="1945326" cy="399456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182880" tIns="91440" rIns="182880" bIns="0" rtlCol="0" anchor="ctr" anchorCtr="0"/>
          <a:lstStyle>
            <a:lvl1pPr algn="l">
              <a:defRPr sz="1200" b="1" cap="all" baseline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3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0" r:id="rId2"/>
    <p:sldLayoutId id="2147483696" r:id="rId3"/>
    <p:sldLayoutId id="2147483698" r:id="rId4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800" kern="1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1600" b="1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3429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3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826639"/>
            <a:ext cx="9144000" cy="316862"/>
          </a:xfrm>
          <a:prstGeom prst="rect">
            <a:avLst/>
          </a:prstGeom>
          <a:solidFill>
            <a:srgbClr val="133C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364" y="1079500"/>
            <a:ext cx="8426449" cy="3397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, </a:t>
            </a:r>
            <a:r>
              <a:rPr lang="en-US" err="1"/>
              <a:t>diam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lacus lorem </a:t>
            </a:r>
            <a:r>
              <a:rPr lang="en-US" err="1"/>
              <a:t>placerat</a:t>
            </a:r>
            <a:r>
              <a:rPr lang="en-US"/>
              <a:t> libero,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et </a:t>
            </a:r>
            <a:r>
              <a:rPr lang="en-US" err="1"/>
              <a:t>turpis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ornare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. Nunc lacus </a:t>
            </a:r>
            <a:r>
              <a:rPr lang="en-US" err="1"/>
              <a:t>mauris</a:t>
            </a:r>
            <a:r>
              <a:rPr lang="en-US"/>
              <a:t>, </a:t>
            </a:r>
            <a:r>
              <a:rPr lang="en-US" err="1"/>
              <a:t>sagittis</a:t>
            </a:r>
            <a:r>
              <a:rPr lang="en-US"/>
              <a:t> in </a:t>
            </a:r>
            <a:r>
              <a:rPr lang="en-US" err="1"/>
              <a:t>tortor</a:t>
            </a:r>
            <a:r>
              <a:rPr lang="en-US"/>
              <a:t> a, </a:t>
            </a:r>
            <a:r>
              <a:rPr lang="en-US" err="1"/>
              <a:t>scelerisque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. </a:t>
            </a:r>
            <a:br>
              <a:rPr lang="en-US"/>
            </a:br>
            <a:r>
              <a:rPr lang="en-US" err="1"/>
              <a:t>Nullam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auctor</a:t>
            </a:r>
            <a:r>
              <a:rPr lang="en-US"/>
              <a:t> ligula </a:t>
            </a:r>
            <a:r>
              <a:rPr lang="en-US" err="1"/>
              <a:t>feugiat</a:t>
            </a:r>
            <a:r>
              <a:rPr lang="en-US"/>
              <a:t>,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diam</a:t>
            </a:r>
            <a:r>
              <a:rPr lang="en-US"/>
              <a:t> non,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commodo</a:t>
            </a:r>
            <a:r>
              <a:rPr lang="en-US"/>
              <a:t>. </a:t>
            </a:r>
            <a:r>
              <a:rPr lang="en-US" err="1"/>
              <a:t>Vestibulum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nisi at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semper, </a:t>
            </a:r>
            <a:r>
              <a:rPr lang="en-US" err="1"/>
              <a:t>tincidunt</a:t>
            </a:r>
            <a:r>
              <a:rPr lang="en-US"/>
              <a:t> dolor a,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Nulla</a:t>
            </a:r>
            <a:r>
              <a:rPr lang="en-US"/>
              <a:t> ipsum dolor, </a:t>
            </a:r>
            <a:r>
              <a:rPr lang="en-US" err="1"/>
              <a:t>condimentum</a:t>
            </a:r>
            <a:r>
              <a:rPr lang="en-US"/>
              <a:t> </a:t>
            </a:r>
            <a:br>
              <a:rPr lang="en-US"/>
            </a:br>
            <a:r>
              <a:rPr lang="en-US"/>
              <a:t>at nisi et, </a:t>
            </a:r>
            <a:r>
              <a:rPr lang="en-US" err="1"/>
              <a:t>varius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</a:t>
            </a:r>
            <a:br>
              <a:rPr lang="en-US"/>
            </a:br>
            <a:r>
              <a:rPr lang="en-US"/>
              <a:t>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  <a:p>
            <a:pPr lvl="1"/>
            <a:r>
              <a:rPr lang="en-US"/>
              <a:t>Second</a:t>
            </a:r>
          </a:p>
          <a:p>
            <a:pPr lvl="2"/>
            <a:r>
              <a:rPr lang="en-US"/>
              <a:t>third</a:t>
            </a:r>
          </a:p>
          <a:p>
            <a:pPr lvl="3"/>
            <a:r>
              <a:rPr lang="en-US"/>
              <a:t>Fourth</a:t>
            </a:r>
          </a:p>
          <a:p>
            <a:pPr lvl="3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364" y="4911973"/>
            <a:ext cx="470910" cy="166976"/>
          </a:xfrm>
          <a:prstGeom prst="rect">
            <a:avLst/>
          </a:prstGeom>
        </p:spPr>
      </p:pic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60364" y="228600"/>
            <a:ext cx="8426449" cy="301752"/>
          </a:xfrm>
          <a:prstGeom prst="rect">
            <a:avLst/>
          </a:prstGeom>
        </p:spPr>
        <p:txBody>
          <a:bodyPr vert="horz" wrap="none" lIns="0" tIns="45720" rIns="0" bIns="45720" rtlCol="0" anchor="ctr">
            <a:noAutofit/>
          </a:bodyPr>
          <a:lstStyle/>
          <a:p>
            <a:r>
              <a:rPr lang="en-US"/>
              <a:t>Please Add Slide Headline Here</a:t>
            </a:r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13441" y="4826639"/>
            <a:ext cx="1373372" cy="316862"/>
          </a:xfrm>
          <a:prstGeom prst="rect">
            <a:avLst/>
          </a:prstGeom>
        </p:spPr>
        <p:txBody>
          <a:bodyPr vert="horz" wrap="none" lIns="91440" tIns="45720" rIns="0" bIns="82296" rtlCol="0" anchor="ctr"/>
          <a:lstStyle>
            <a:lvl1pPr algn="r">
              <a:defRPr sz="1400" b="1" i="0">
                <a:solidFill>
                  <a:srgbClr val="FEFEFE"/>
                </a:solidFill>
                <a:latin typeface="+mj-lt"/>
              </a:defRPr>
            </a:lvl1pPr>
          </a:lstStyle>
          <a:p>
            <a:fld id="{3A707DD9-E92B-45E8-BE0A-E6B2EDF345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352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3" r:id="rId2"/>
    <p:sldLayoutId id="2147483681" r:id="rId3"/>
    <p:sldLayoutId id="2147483682" r:id="rId4"/>
    <p:sldLayoutId id="2147483685" r:id="rId5"/>
    <p:sldLayoutId id="2147483686" r:id="rId6"/>
    <p:sldLayoutId id="2147483687" r:id="rId7"/>
    <p:sldLayoutId id="2147483692" r:id="rId8"/>
    <p:sldLayoutId id="2147483688" r:id="rId9"/>
    <p:sldLayoutId id="2147483689" r:id="rId10"/>
    <p:sldLayoutId id="2147483684" r:id="rId11"/>
    <p:sldLayoutId id="2147483695" r:id="rId12"/>
    <p:sldLayoutId id="2147483694" r:id="rId13"/>
    <p:sldLayoutId id="2147483690" r:id="rId14"/>
    <p:sldLayoutId id="2147483697" r:id="rId15"/>
    <p:sldLayoutId id="2147483691" r:id="rId16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kern="1200" cap="none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914400" rtl="0" eaLnBrk="1" latinLnBrk="0" hangingPunct="1">
        <a:lnSpc>
          <a:spcPts val="1600"/>
        </a:lnSpc>
        <a:spcBef>
          <a:spcPts val="264"/>
        </a:spcBef>
        <a:spcAft>
          <a:spcPts val="30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1714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085850" indent="-1714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" userDrawn="1">
          <p15:clr>
            <a:srgbClr val="F26B43"/>
          </p15:clr>
        </p15:guide>
        <p15:guide id="2" orient="horz" pos="338" userDrawn="1">
          <p15:clr>
            <a:srgbClr val="F26B43"/>
          </p15:clr>
        </p15:guide>
        <p15:guide id="3" orient="horz" pos="680" userDrawn="1">
          <p15:clr>
            <a:srgbClr val="F26B43"/>
          </p15:clr>
        </p15:guide>
        <p15:guide id="4" orient="horz" pos="2820" userDrawn="1">
          <p15:clr>
            <a:srgbClr val="F26B43"/>
          </p15:clr>
        </p15:guide>
        <p15:guide id="5" pos="226" userDrawn="1">
          <p15:clr>
            <a:srgbClr val="F26B43"/>
          </p15:clr>
        </p15:guide>
        <p15:guide id="6" pos="5535" userDrawn="1">
          <p15:clr>
            <a:srgbClr val="F26B43"/>
          </p15:clr>
        </p15:guide>
        <p15:guide id="7" orient="horz" pos="896" userDrawn="1">
          <p15:clr>
            <a:srgbClr val="F26B43"/>
          </p15:clr>
        </p15:guide>
        <p15:guide id="8" pos="2736" userDrawn="1">
          <p15:clr>
            <a:srgbClr val="F26B43"/>
          </p15:clr>
        </p15:guide>
        <p15:guide id="9" pos="3024" userDrawn="1">
          <p15:clr>
            <a:srgbClr val="F26B43"/>
          </p15:clr>
        </p15:guide>
        <p15:guide id="10" orient="horz" pos="3036" userDrawn="1">
          <p15:clr>
            <a:srgbClr val="F26B43"/>
          </p15:clr>
        </p15:guide>
        <p15:guide id="11" orient="horz" pos="3084" userDrawn="1">
          <p15:clr>
            <a:srgbClr val="F26B43"/>
          </p15:clr>
        </p15:guide>
        <p15:guide id="12" orient="horz" pos="318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80954" y="1803228"/>
            <a:ext cx="5582093" cy="12201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endParaRPr lang="en-US" sz="4400" b="1" spc="20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4826639"/>
            <a:ext cx="9144000" cy="316862"/>
          </a:xfrm>
          <a:prstGeom prst="rect">
            <a:avLst/>
          </a:prstGeom>
          <a:solidFill>
            <a:schemeClr val="accent1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364" y="4911973"/>
            <a:ext cx="470910" cy="16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61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8" r:id="rId3"/>
    <p:sldLayoutId id="2147483667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D1943248-AF06-4ACE-A4A7-68522369F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5248" y="1324626"/>
            <a:ext cx="2743200" cy="260854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95611-A84E-4C97-8CF2-177AEA9F49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5552" y="3511549"/>
            <a:ext cx="5051948" cy="181299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000" b="0">
                <a:solidFill>
                  <a:srgbClr val="464547"/>
                </a:solidFill>
                <a:ea typeface="+mn-lt"/>
                <a:cs typeface="+mn-lt"/>
              </a:rPr>
              <a:t>Участники команды</a:t>
            </a:r>
            <a:r>
              <a:rPr lang="ru-RU" sz="1600" b="0">
                <a:solidFill>
                  <a:srgbClr val="464547"/>
                </a:solidFill>
                <a:ea typeface="+mn-lt"/>
                <a:cs typeface="+mn-lt"/>
              </a:rPr>
              <a:t>:</a:t>
            </a:r>
            <a:endParaRPr lang="en-US" b="0">
              <a:solidFill>
                <a:srgbClr val="464547"/>
              </a:solidFill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600" b="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>
                <a:solidFill>
                  <a:srgbClr val="464547"/>
                </a:solidFill>
                <a:ea typeface="+mn-lt"/>
                <a:cs typeface="+mn-lt"/>
              </a:rPr>
              <a:t>Team Lead: </a:t>
            </a:r>
            <a:r>
              <a:rPr lang="ru-RU" sz="1600" b="0">
                <a:ea typeface="+mn-lt"/>
                <a:cs typeface="+mn-lt"/>
              </a:rPr>
              <a:t>Dmitrii Bessonov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0">
                <a:solidFill>
                  <a:srgbClr val="464547"/>
                </a:solidFill>
                <a:ea typeface="+mn-lt"/>
                <a:cs typeface="+mn-lt"/>
              </a:rPr>
              <a:t>Mobile Devs:</a:t>
            </a:r>
            <a:r>
              <a:rPr lang="en-US" sz="1600" b="0">
                <a:ea typeface="+mn-lt"/>
                <a:cs typeface="+mn-lt"/>
              </a:rPr>
              <a:t> </a:t>
            </a:r>
            <a:r>
              <a:rPr lang="ru-RU" sz="1600" b="0">
                <a:ea typeface="+mn-lt"/>
                <a:cs typeface="+mn-lt"/>
              </a:rPr>
              <a:t>Mikhail Fedorov</a:t>
            </a:r>
            <a:r>
              <a:rPr lang="en-US" sz="1600" b="0">
                <a:ea typeface="+mn-lt"/>
                <a:cs typeface="+mn-lt"/>
              </a:rPr>
              <a:t>, </a:t>
            </a:r>
            <a:r>
              <a:rPr lang="ru-RU" sz="1600" b="0">
                <a:ea typeface="+mn-lt"/>
                <a:cs typeface="+mn-lt"/>
              </a:rPr>
              <a:t>Vladislav Koltyshev</a:t>
            </a:r>
            <a:r>
              <a:rPr lang="en-US" sz="1600" b="0">
                <a:ea typeface="+mn-lt"/>
                <a:cs typeface="+mn-lt"/>
              </a:rPr>
              <a:t>, </a:t>
            </a:r>
            <a:r>
              <a:rPr lang="ru-RU" sz="1600" b="0">
                <a:ea typeface="+mn-lt"/>
                <a:cs typeface="+mn-lt"/>
              </a:rPr>
              <a:t>Nikolai Kuksov</a:t>
            </a:r>
            <a:endParaRPr lang="en-US" sz="1600" b="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>
                <a:solidFill>
                  <a:srgbClr val="464547"/>
                </a:solidFill>
                <a:ea typeface="+mn-lt"/>
                <a:cs typeface="+mn-lt"/>
              </a:rPr>
              <a:t>Backend:</a:t>
            </a:r>
            <a:r>
              <a:rPr lang="en-US" b="0">
                <a:ea typeface="+mn-lt"/>
                <a:cs typeface="+mn-lt"/>
              </a:rPr>
              <a:t> </a:t>
            </a:r>
            <a:r>
              <a:rPr lang="ru-RU" sz="1600" b="0">
                <a:ea typeface="+mn-lt"/>
                <a:cs typeface="+mn-lt"/>
              </a:rPr>
              <a:t>Alexandr Pobezhimov</a:t>
            </a:r>
            <a:endParaRPr lang="en-US" sz="1600" b="0">
              <a:ea typeface="+mn-lt"/>
              <a:cs typeface="+mn-lt"/>
            </a:endParaRPr>
          </a:p>
          <a:p>
            <a:endParaRPr lang="en-US" sz="1600">
              <a:cs typeface="Calibri"/>
            </a:endParaRPr>
          </a:p>
        </p:txBody>
      </p:sp>
      <p:sp>
        <p:nvSpPr>
          <p:cNvPr id="11" name="Title 5">
            <a:extLst>
              <a:ext uri="{FF2B5EF4-FFF2-40B4-BE49-F238E27FC236}">
                <a16:creationId xmlns:a16="http://schemas.microsoft.com/office/drawing/2014/main" id="{DD0587E5-847C-471F-B308-2F4FB2F0A4BE}"/>
              </a:ext>
            </a:extLst>
          </p:cNvPr>
          <p:cNvSpPr txBox="1">
            <a:spLocks/>
          </p:cNvSpPr>
          <p:nvPr/>
        </p:nvSpPr>
        <p:spPr>
          <a:xfrm>
            <a:off x="381072" y="1201865"/>
            <a:ext cx="4192918" cy="163247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err="1">
                <a:cs typeface="Calibri Light"/>
              </a:rPr>
              <a:t>SyncMe</a:t>
            </a:r>
            <a:br>
              <a:rPr lang="en-US">
                <a:cs typeface="Calibri Light"/>
              </a:rPr>
            </a:br>
            <a:r>
              <a:rPr lang="en-US" sz="2800" b="1" err="1">
                <a:solidFill>
                  <a:srgbClr val="464547"/>
                </a:solidFill>
                <a:ea typeface="+mj-lt"/>
                <a:cs typeface="+mj-lt"/>
              </a:rPr>
              <a:t>Календарь</a:t>
            </a:r>
            <a:r>
              <a:rPr lang="en-US" sz="2800" b="1">
                <a:solidFill>
                  <a:srgbClr val="464547"/>
                </a:solidFill>
                <a:ea typeface="+mj-lt"/>
                <a:cs typeface="+mj-lt"/>
              </a:rPr>
              <a:t> </a:t>
            </a:r>
            <a:r>
              <a:rPr lang="en-US" sz="2800" b="1" err="1">
                <a:solidFill>
                  <a:srgbClr val="464547"/>
                </a:solidFill>
                <a:ea typeface="+mj-lt"/>
                <a:cs typeface="+mj-lt"/>
              </a:rPr>
              <a:t>синхрoнизации</a:t>
            </a:r>
            <a:r>
              <a:rPr lang="en-US" sz="2800" b="1">
                <a:solidFill>
                  <a:srgbClr val="464547"/>
                </a:solidFill>
                <a:ea typeface="+mj-lt"/>
                <a:cs typeface="+mj-lt"/>
              </a:rPr>
              <a:t> </a:t>
            </a:r>
          </a:p>
          <a:p>
            <a:r>
              <a:rPr lang="en-US" sz="2800" b="1" err="1">
                <a:solidFill>
                  <a:srgbClr val="464547"/>
                </a:solidFill>
                <a:ea typeface="+mj-lt"/>
                <a:cs typeface="+mj-lt"/>
              </a:rPr>
              <a:t>активностей</a:t>
            </a:r>
            <a:endParaRPr lang="en-US" sz="2800">
              <a:solidFill>
                <a:srgbClr val="464547"/>
              </a:solidFill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33196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" name="Рисунок 16" descr="Изображение выглядит как текст, монитор, электроника, iPod&#10;&#10;Автоматически созданное описание">
            <a:extLst>
              <a:ext uri="{FF2B5EF4-FFF2-40B4-BE49-F238E27FC236}">
                <a16:creationId xmlns:a16="http://schemas.microsoft.com/office/drawing/2014/main" id="{62597DC0-2E6F-4135-B95B-DA98E31920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81" t="148" r="1587" b="741"/>
          <a:stretch/>
        </p:blipFill>
        <p:spPr>
          <a:xfrm>
            <a:off x="6108246" y="140969"/>
            <a:ext cx="2639175" cy="4861559"/>
          </a:xfrm>
          <a:prstGeom prst="rect">
            <a:avLst/>
          </a:prstGeom>
        </p:spPr>
      </p:pic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1318A77-BF23-48FD-9AE9-3E3450757531}"/>
              </a:ext>
            </a:extLst>
          </p:cNvPr>
          <p:cNvSpPr txBox="1">
            <a:spLocks/>
          </p:cNvSpPr>
          <p:nvPr/>
        </p:nvSpPr>
        <p:spPr>
          <a:xfrm>
            <a:off x="517049" y="1363338"/>
            <a:ext cx="4376125" cy="471847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>
                <a:solidFill>
                  <a:srgbClr val="464547"/>
                </a:solidFill>
                <a:ea typeface="+mn-lt"/>
                <a:cs typeface="Calibri"/>
              </a:rPr>
              <a:t>Road path</a:t>
            </a:r>
            <a:endParaRPr lang="ru-RU" sz="2000">
              <a:solidFill>
                <a:srgbClr val="464547"/>
              </a:solidFill>
              <a:ea typeface="+mn-lt"/>
              <a:cs typeface="+mn-lt"/>
            </a:endParaRP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BFA105D-282E-488D-A384-7447EDDE462B}"/>
              </a:ext>
            </a:extLst>
          </p:cNvPr>
          <p:cNvSpPr txBox="1">
            <a:spLocks/>
          </p:cNvSpPr>
          <p:nvPr/>
        </p:nvSpPr>
        <p:spPr>
          <a:xfrm>
            <a:off x="434331" y="1833992"/>
            <a:ext cx="4541559" cy="2948648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har char="•"/>
            </a:pPr>
            <a:r>
              <a:rPr lang="en-US" err="1">
                <a:solidFill>
                  <a:srgbClr val="464547"/>
                </a:solidFill>
                <a:cs typeface="Calibri"/>
              </a:rPr>
              <a:t>Постоянное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хранилище</a:t>
            </a:r>
            <a:endParaRPr lang="en-US">
              <a:solidFill>
                <a:srgbClr val="464547"/>
              </a:solidFill>
              <a:cs typeface="Calibri"/>
            </a:endParaRPr>
          </a:p>
          <a:p>
            <a:pPr marL="285750" indent="-285750">
              <a:buChar char="•"/>
            </a:pPr>
            <a:r>
              <a:rPr lang="en-US" err="1">
                <a:solidFill>
                  <a:srgbClr val="464547"/>
                </a:solidFill>
                <a:cs typeface="Calibri"/>
              </a:rPr>
              <a:t>Интеграция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со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всеми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возможными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провайдерами</a:t>
            </a:r>
            <a:endParaRPr lang="en-US">
              <a:solidFill>
                <a:srgbClr val="464547"/>
              </a:solidFill>
              <a:cs typeface="Calibri"/>
            </a:endParaRPr>
          </a:p>
          <a:p>
            <a:pPr marL="285750" indent="-285750">
              <a:buChar char="•"/>
            </a:pPr>
            <a:r>
              <a:rPr lang="en-US">
                <a:solidFill>
                  <a:srgbClr val="464547"/>
                </a:solidFill>
                <a:ea typeface="+mn-lt"/>
                <a:cs typeface="+mn-lt"/>
              </a:rPr>
              <a:t>IOS </a:t>
            </a:r>
            <a:r>
              <a:rPr lang="en-US" err="1">
                <a:solidFill>
                  <a:srgbClr val="464547"/>
                </a:solidFill>
                <a:cs typeface="Calibri"/>
              </a:rPr>
              <a:t>приложение</a:t>
            </a:r>
            <a:r>
              <a:rPr lang="en-US">
                <a:solidFill>
                  <a:srgbClr val="464547"/>
                </a:solidFill>
                <a:cs typeface="Calibri"/>
              </a:rPr>
              <a:t> </a:t>
            </a:r>
          </a:p>
          <a:p>
            <a:pPr marL="285750" indent="-285750">
              <a:buChar char="•"/>
            </a:pPr>
            <a:r>
              <a:rPr lang="en-US">
                <a:solidFill>
                  <a:srgbClr val="464547"/>
                </a:solidFill>
                <a:cs typeface="Calibri"/>
              </a:rPr>
              <a:t>Windows, Mac (</a:t>
            </a:r>
            <a:r>
              <a:rPr lang="en-US" err="1">
                <a:solidFill>
                  <a:srgbClr val="464547"/>
                </a:solidFill>
                <a:cs typeface="Calibri"/>
              </a:rPr>
              <a:t>миграция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на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MaUI</a:t>
            </a:r>
            <a:r>
              <a:rPr lang="en-US">
                <a:solidFill>
                  <a:srgbClr val="464547"/>
                </a:solidFill>
                <a:cs typeface="Calibri"/>
              </a:rPr>
              <a:t>)</a:t>
            </a:r>
          </a:p>
          <a:p>
            <a:pPr marL="285750" indent="-285750">
              <a:buChar char="•"/>
            </a:pPr>
            <a:r>
              <a:rPr lang="en-US" err="1">
                <a:solidFill>
                  <a:srgbClr val="464547"/>
                </a:solidFill>
                <a:cs typeface="Calibri"/>
              </a:rPr>
              <a:t>Настройки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нескольких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устройств</a:t>
            </a:r>
            <a:r>
              <a:rPr lang="en-US">
                <a:solidFill>
                  <a:srgbClr val="464547"/>
                </a:solidFill>
                <a:cs typeface="Calibri"/>
              </a:rPr>
              <a:t> </a:t>
            </a:r>
          </a:p>
          <a:p>
            <a:pPr marL="285750" indent="-285750">
              <a:buChar char="•"/>
            </a:pPr>
            <a:r>
              <a:rPr lang="en-US" err="1">
                <a:solidFill>
                  <a:srgbClr val="464547"/>
                </a:solidFill>
                <a:cs typeface="Calibri"/>
              </a:rPr>
              <a:t>Автоправила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для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уведомлений</a:t>
            </a:r>
            <a:endParaRPr lang="en-US">
              <a:solidFill>
                <a:srgbClr val="464547"/>
              </a:solidFill>
              <a:cs typeface="Calibri"/>
            </a:endParaRPr>
          </a:p>
          <a:p>
            <a:pPr marL="285750" indent="-285750">
              <a:buChar char="•"/>
            </a:pPr>
            <a:r>
              <a:rPr lang="en-US" err="1">
                <a:solidFill>
                  <a:srgbClr val="464547"/>
                </a:solidFill>
                <a:cs typeface="Calibri"/>
              </a:rPr>
              <a:t>Визуальные</a:t>
            </a:r>
            <a:r>
              <a:rPr lang="en-US">
                <a:solidFill>
                  <a:srgbClr val="464547"/>
                </a:solidFill>
                <a:cs typeface="Calibri"/>
              </a:rPr>
              <a:t> </a:t>
            </a:r>
            <a:r>
              <a:rPr lang="en-US" err="1">
                <a:solidFill>
                  <a:srgbClr val="464547"/>
                </a:solidFill>
                <a:cs typeface="Calibri"/>
              </a:rPr>
              <a:t>улучшения</a:t>
            </a:r>
            <a:endParaRPr lang="en-US">
              <a:solidFill>
                <a:srgbClr val="464547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1300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" name="Рисунок 16" descr="Изображение выглядит как текст, монитор, электроника, iPod&#10;&#10;Автоматически созданное описание">
            <a:extLst>
              <a:ext uri="{FF2B5EF4-FFF2-40B4-BE49-F238E27FC236}">
                <a16:creationId xmlns:a16="http://schemas.microsoft.com/office/drawing/2014/main" id="{62597DC0-2E6F-4135-B95B-DA98E31920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81" t="148" r="1587" b="741"/>
          <a:stretch/>
        </p:blipFill>
        <p:spPr>
          <a:xfrm>
            <a:off x="6108246" y="140969"/>
            <a:ext cx="2639175" cy="4861559"/>
          </a:xfrm>
          <a:prstGeom prst="rect">
            <a:avLst/>
          </a:prstGeom>
        </p:spPr>
      </p:pic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1318A77-BF23-48FD-9AE9-3E3450757531}"/>
              </a:ext>
            </a:extLst>
          </p:cNvPr>
          <p:cNvSpPr txBox="1">
            <a:spLocks/>
          </p:cNvSpPr>
          <p:nvPr/>
        </p:nvSpPr>
        <p:spPr>
          <a:xfrm>
            <a:off x="517049" y="1317878"/>
            <a:ext cx="4376125" cy="471847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>
                <a:solidFill>
                  <a:srgbClr val="464547"/>
                </a:solidFill>
                <a:cs typeface="Calibri"/>
              </a:rPr>
              <a:t>Проблема</a:t>
            </a:r>
            <a:endParaRPr lang="ru-RU" sz="2000" b="0">
              <a:solidFill>
                <a:srgbClr val="464547"/>
              </a:solidFill>
              <a:ea typeface="+mn-lt"/>
              <a:cs typeface="+mn-lt"/>
            </a:endParaRP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BFA105D-282E-488D-A384-7447EDDE462B}"/>
              </a:ext>
            </a:extLst>
          </p:cNvPr>
          <p:cNvSpPr txBox="1">
            <a:spLocks/>
          </p:cNvSpPr>
          <p:nvPr/>
        </p:nvSpPr>
        <p:spPr>
          <a:xfrm>
            <a:off x="434331" y="2073528"/>
            <a:ext cx="4541559" cy="1452221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>
                <a:solidFill>
                  <a:srgbClr val="464547"/>
                </a:solidFill>
                <a:ea typeface="+mn-lt"/>
                <a:cs typeface="+mn-lt"/>
              </a:rPr>
              <a:t>У сотрудников на удаленке много календарей (рабочий, проектный, персональный).</a:t>
            </a:r>
            <a:endParaRPr lang="en-US" b="0">
              <a:solidFill>
                <a:srgbClr val="464547"/>
              </a:solidFill>
              <a:ea typeface="+mn-lt"/>
              <a:cs typeface="+mn-lt"/>
            </a:endParaRPr>
          </a:p>
          <a:p>
            <a:r>
              <a:rPr lang="ru-RU">
                <a:solidFill>
                  <a:srgbClr val="464547"/>
                </a:solidFill>
                <a:ea typeface="+mn-lt"/>
                <a:cs typeface="+mn-lt"/>
              </a:rPr>
              <a:t>События в календарях пересекаются, доступ сложный.</a:t>
            </a:r>
            <a:endParaRPr lang="en-US" b="0">
              <a:solidFill>
                <a:srgbClr val="464547"/>
              </a:solidFill>
              <a:ea typeface="+mn-lt"/>
              <a:cs typeface="+mn-lt"/>
            </a:endParaRPr>
          </a:p>
          <a:p>
            <a:r>
              <a:rPr lang="ru-RU">
                <a:solidFill>
                  <a:srgbClr val="464547"/>
                </a:solidFill>
                <a:ea typeface="+mn-lt"/>
                <a:cs typeface="+mn-lt"/>
              </a:rPr>
              <a:t>Уведомления требуют запущенного и настроенного приложения.</a:t>
            </a:r>
            <a:endParaRPr lang="ru-RU">
              <a:solidFill>
                <a:srgbClr val="464547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6441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" name="Рисунок 16" descr="Изображение выглядит как текст, монитор, электроника, iPod&#10;&#10;Автоматически созданное описание">
            <a:extLst>
              <a:ext uri="{FF2B5EF4-FFF2-40B4-BE49-F238E27FC236}">
                <a16:creationId xmlns:a16="http://schemas.microsoft.com/office/drawing/2014/main" id="{62597DC0-2E6F-4135-B95B-DA98E31920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81" t="148" r="1587" b="741"/>
          <a:stretch/>
        </p:blipFill>
        <p:spPr>
          <a:xfrm>
            <a:off x="6108246" y="140969"/>
            <a:ext cx="2639175" cy="4861559"/>
          </a:xfrm>
          <a:prstGeom prst="rect">
            <a:avLst/>
          </a:prstGeom>
        </p:spPr>
      </p:pic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1318A77-BF23-48FD-9AE9-3E3450757531}"/>
              </a:ext>
            </a:extLst>
          </p:cNvPr>
          <p:cNvSpPr txBox="1">
            <a:spLocks/>
          </p:cNvSpPr>
          <p:nvPr/>
        </p:nvSpPr>
        <p:spPr>
          <a:xfrm>
            <a:off x="517049" y="1363338"/>
            <a:ext cx="4376125" cy="471847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>
                <a:solidFill>
                  <a:srgbClr val="464547"/>
                </a:solidFill>
                <a:ea typeface="+mn-lt"/>
                <a:cs typeface="Calibri"/>
              </a:rPr>
              <a:t>Идея</a:t>
            </a:r>
            <a:endParaRPr lang="ru-RU" sz="2000">
              <a:solidFill>
                <a:srgbClr val="464547"/>
              </a:solidFill>
              <a:ea typeface="+mn-lt"/>
              <a:cs typeface="+mn-lt"/>
            </a:endParaRP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BFA105D-282E-488D-A384-7447EDDE462B}"/>
              </a:ext>
            </a:extLst>
          </p:cNvPr>
          <p:cNvSpPr txBox="1">
            <a:spLocks/>
          </p:cNvSpPr>
          <p:nvPr/>
        </p:nvSpPr>
        <p:spPr>
          <a:xfrm>
            <a:off x="434331" y="2073528"/>
            <a:ext cx="4541559" cy="1452221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464547"/>
                </a:solidFill>
                <a:cs typeface="Calibri"/>
              </a:rPr>
              <a:t> Создать</a:t>
            </a:r>
            <a:r>
              <a:rPr lang="en-US" dirty="0">
                <a:solidFill>
                  <a:srgbClr val="464547"/>
                </a:solidFill>
                <a:cs typeface="Calibri"/>
              </a:rPr>
              <a:t> кросcплатформенное </a:t>
            </a:r>
            <a:r>
              <a:rPr lang="en-US">
                <a:solidFill>
                  <a:srgbClr val="464547"/>
                </a:solidFill>
                <a:cs typeface="Calibri"/>
              </a:rPr>
              <a:t>приложение</a:t>
            </a:r>
            <a:endParaRPr lang="ru-RU"/>
          </a:p>
          <a:p>
            <a:pPr marL="285750" indent="-285750">
              <a:buChar char="•"/>
            </a:pPr>
            <a:r>
              <a:rPr lang="en-US">
                <a:solidFill>
                  <a:srgbClr val="464547"/>
                </a:solidFill>
                <a:cs typeface="Calibri"/>
              </a:rPr>
              <a:t>Отображение всех календарей</a:t>
            </a:r>
          </a:p>
          <a:p>
            <a:pPr marL="285750" indent="-285750">
              <a:buChar char="•"/>
            </a:pPr>
            <a:r>
              <a:rPr lang="en-US">
                <a:solidFill>
                  <a:srgbClr val="464547"/>
                </a:solidFill>
                <a:cs typeface="Calibri"/>
              </a:rPr>
              <a:t>Гарантированное уведомление о событиях </a:t>
            </a:r>
          </a:p>
          <a:p>
            <a:pPr marL="285750" indent="-285750">
              <a:buChar char="•"/>
            </a:pPr>
            <a:r>
              <a:rPr lang="en-US">
                <a:solidFill>
                  <a:srgbClr val="464547"/>
                </a:solidFill>
                <a:cs typeface="Calibri"/>
              </a:rPr>
              <a:t>Гибкие механизмы настройки уведомлений</a:t>
            </a:r>
          </a:p>
          <a:p>
            <a:pPr marL="285750" indent="-285750">
              <a:buChar char="•"/>
            </a:pPr>
            <a:r>
              <a:rPr lang="en-US">
                <a:solidFill>
                  <a:srgbClr val="464547"/>
                </a:solidFill>
                <a:cs typeface="Calibri"/>
              </a:rPr>
              <a:t>Дружелюбный интерфейс</a:t>
            </a:r>
          </a:p>
        </p:txBody>
      </p:sp>
    </p:spTree>
    <p:extLst>
      <p:ext uri="{BB962C8B-B14F-4D97-AF65-F5344CB8AC3E}">
        <p14:creationId xmlns:p14="http://schemas.microsoft.com/office/powerpoint/2010/main" val="3974290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Рисунок 16" descr="Изображение выглядит как текст, монитор, электроника, iPod&#10;&#10;Автоматически созданное описание">
            <a:extLst>
              <a:ext uri="{FF2B5EF4-FFF2-40B4-BE49-F238E27FC236}">
                <a16:creationId xmlns:a16="http://schemas.microsoft.com/office/drawing/2014/main" id="{69ADE10C-D149-4CE7-A9B5-4F24E2F6A6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81" t="148" r="1587" b="741"/>
          <a:stretch/>
        </p:blipFill>
        <p:spPr>
          <a:xfrm>
            <a:off x="6108246" y="140969"/>
            <a:ext cx="2639175" cy="4861559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6447AE1A-003C-4A6A-A270-04B5665B18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6579" y="1418877"/>
            <a:ext cx="4173129" cy="2610545"/>
          </a:xfrm>
        </p:spPr>
        <p:txBody>
          <a:bodyPr/>
          <a:lstStyle/>
          <a:p>
            <a:pPr marL="285750" indent="-285750">
              <a:buFont typeface="Arial,Sans-Serif"/>
              <a:buChar char="•"/>
            </a:pPr>
            <a:r>
              <a:rPr lang="ru-RU">
                <a:solidFill>
                  <a:srgbClr val="464547"/>
                </a:solidFill>
                <a:ea typeface="+mn-lt"/>
                <a:cs typeface="+mn-lt"/>
              </a:rPr>
              <a:t>Как часто вы пропускали</a:t>
            </a:r>
            <a:r>
              <a:rPr lang="en-US">
                <a:solidFill>
                  <a:srgbClr val="464547"/>
                </a:solidFill>
                <a:ea typeface="+mn-lt"/>
                <a:cs typeface="+mn-lt"/>
              </a:rPr>
              <a:t> </a:t>
            </a:r>
            <a:r>
              <a:rPr lang="ru-RU">
                <a:solidFill>
                  <a:srgbClr val="464547"/>
                </a:solidFill>
                <a:ea typeface="+mn-lt"/>
                <a:cs typeface="+mn-lt"/>
              </a:rPr>
              <a:t>уведомление о начале митинга?</a:t>
            </a:r>
            <a:endParaRPr lang="en-US" b="0">
              <a:solidFill>
                <a:srgbClr val="464547"/>
              </a:solidFill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ru-RU">
                <a:solidFill>
                  <a:srgbClr val="464547"/>
                </a:solidFill>
                <a:ea typeface="+mn-lt"/>
                <a:cs typeface="+mn-lt"/>
              </a:rPr>
              <a:t>Как часто дейли-митинг уведомления разрывались в зале кинотеатра в ваш выходной?</a:t>
            </a:r>
            <a:endParaRPr lang="en-US" b="0">
              <a:solidFill>
                <a:srgbClr val="464547"/>
              </a:solidFill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ru-RU">
                <a:solidFill>
                  <a:srgbClr val="464547"/>
                </a:solidFill>
                <a:ea typeface="+mn-lt"/>
                <a:cs typeface="+mn-lt"/>
              </a:rPr>
              <a:t>Как часто вам приходилось высчитывать в уме свой график из нескольких календарей?</a:t>
            </a:r>
            <a:endParaRPr lang="en-US">
              <a:cs typeface="Calibri"/>
            </a:endParaRPr>
          </a:p>
        </p:txBody>
      </p:sp>
      <p:pic>
        <p:nvPicPr>
          <p:cNvPr id="4" name="IMG_7692">
            <a:hlinkClick r:id="" action="ppaction://media"/>
            <a:extLst>
              <a:ext uri="{FF2B5EF4-FFF2-40B4-BE49-F238E27FC236}">
                <a16:creationId xmlns:a16="http://schemas.microsoft.com/office/drawing/2014/main" id="{EC6102C7-7DA3-49EA-9472-903A31FF80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000" y="590550"/>
            <a:ext cx="2133600" cy="3593759"/>
          </a:xfrm>
          <a:prstGeom prst="rect">
            <a:avLst/>
          </a:prstGeom>
        </p:spPr>
      </p:pic>
      <p:sp>
        <p:nvSpPr>
          <p:cNvPr id="2" name="AutoShape 4">
            <a:extLst>
              <a:ext uri="{FF2B5EF4-FFF2-40B4-BE49-F238E27FC236}">
                <a16:creationId xmlns:a16="http://schemas.microsoft.com/office/drawing/2014/main" id="{82DA3BA4-98DC-4739-A5B8-3DB01051451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1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2203D6-46B2-544A-AEDD-86624A2E7DA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770813" y="4826000"/>
            <a:ext cx="1373187" cy="317500"/>
          </a:xfrm>
          <a:prstGeom prst="rect">
            <a:avLst/>
          </a:prstGeom>
        </p:spPr>
        <p:txBody>
          <a:bodyPr/>
          <a:lstStyle/>
          <a:p>
            <a:fld id="{3A707DD9-E92B-45E8-BE0A-E6B2EDF345E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D1205C92-39C5-4A23-8911-FA2ABC5E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0954" y="1803228"/>
            <a:ext cx="5582093" cy="1220182"/>
          </a:xfrm>
        </p:spPr>
        <p:txBody>
          <a:bodyPr anchor="ctr"/>
          <a:lstStyle/>
          <a:p>
            <a:r>
              <a:rPr lang="en-US" sz="3200">
                <a:solidFill>
                  <a:srgbClr val="464547"/>
                </a:solidFill>
              </a:rPr>
              <a:t>Real device demo</a:t>
            </a:r>
          </a:p>
        </p:txBody>
      </p:sp>
    </p:spTree>
    <p:extLst>
      <p:ext uri="{BB962C8B-B14F-4D97-AF65-F5344CB8AC3E}">
        <p14:creationId xmlns:p14="http://schemas.microsoft.com/office/powerpoint/2010/main" val="2743514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2203D6-46B2-544A-AEDD-86624A2E7DA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770813" y="4826000"/>
            <a:ext cx="1373187" cy="317500"/>
          </a:xfrm>
          <a:prstGeom prst="rect">
            <a:avLst/>
          </a:prstGeom>
        </p:spPr>
        <p:txBody>
          <a:bodyPr/>
          <a:lstStyle/>
          <a:p>
            <a:fld id="{3A707DD9-E92B-45E8-BE0A-E6B2EDF345E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RealDeviceDemo">
            <a:hlinkClick r:id="" action="ppaction://media"/>
            <a:extLst>
              <a:ext uri="{FF2B5EF4-FFF2-40B4-BE49-F238E27FC236}">
                <a16:creationId xmlns:a16="http://schemas.microsoft.com/office/drawing/2014/main" id="{A285DAA4-502B-460A-B934-E2AB4F6BDD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6980" r="36920"/>
          <a:stretch/>
        </p:blipFill>
        <p:spPr>
          <a:xfrm>
            <a:off x="3578902" y="431394"/>
            <a:ext cx="1986196" cy="428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00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>
                <a:solidFill>
                  <a:srgbClr val="464547"/>
                </a:solidFill>
              </a:rPr>
              <a:t>Технологии</a:t>
            </a:r>
            <a:endParaRPr lang="en-US" b="1">
              <a:solidFill>
                <a:srgbClr val="464547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219A5E-87DE-492F-ABF8-DA77FA93EABE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927" y="836275"/>
            <a:ext cx="2145511" cy="580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nable a secure remote collaboration with Microsoft 365 and LumApps |  LumApps">
            <a:extLst>
              <a:ext uri="{FF2B5EF4-FFF2-40B4-BE49-F238E27FC236}">
                <a16:creationId xmlns:a16="http://schemas.microsoft.com/office/drawing/2014/main" id="{4FB38FE8-A6C6-4E95-B8DA-6D9E947FF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80" y="1362192"/>
            <a:ext cx="1168166" cy="1168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9A9721-099B-40E9-BBED-608ECC6F14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4362" y="948009"/>
            <a:ext cx="3128464" cy="526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 Sharp — Википедия">
            <a:extLst>
              <a:ext uri="{FF2B5EF4-FFF2-40B4-BE49-F238E27FC236}">
                <a16:creationId xmlns:a16="http://schemas.microsoft.com/office/drawing/2014/main" id="{E33015A6-9DF0-4EC9-B769-3977B5AC1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9603" y="3400278"/>
            <a:ext cx="1162050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4" descr="Android Logo, history, meaning, symbol, PNG">
            <a:extLst>
              <a:ext uri="{FF2B5EF4-FFF2-40B4-BE49-F238E27FC236}">
                <a16:creationId xmlns:a16="http://schemas.microsoft.com/office/drawing/2014/main" id="{63D5C5E8-0F52-4E38-BD90-CB71FC05D6F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913FF81F-891A-44EC-AA3F-6344605DE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3152819"/>
            <a:ext cx="1214609" cy="106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18">
            <a:extLst>
              <a:ext uri="{FF2B5EF4-FFF2-40B4-BE49-F238E27FC236}">
                <a16:creationId xmlns:a16="http://schemas.microsoft.com/office/drawing/2014/main" id="{DE0243ED-CE9F-4455-BAF0-AC63658EF1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Logo&#10;&#10;Description automatically generated with low confidence">
            <a:extLst>
              <a:ext uri="{FF2B5EF4-FFF2-40B4-BE49-F238E27FC236}">
                <a16:creationId xmlns:a16="http://schemas.microsoft.com/office/drawing/2014/main" id="{7FCCD64F-3404-4D22-9BD4-1490C2D2B8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182" y="1714500"/>
            <a:ext cx="1162050" cy="1162050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A501654-E857-48DC-A12C-A2FC74C9812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608" y="1693862"/>
            <a:ext cx="1439639" cy="1450975"/>
          </a:xfrm>
          <a:prstGeom prst="rect">
            <a:avLst/>
          </a:prstGeom>
        </p:spPr>
      </p:pic>
      <p:pic>
        <p:nvPicPr>
          <p:cNvPr id="1050" name="Picture 26" descr="Логотип github – Бесплатные иконки: социальные медиа">
            <a:extLst>
              <a:ext uri="{FF2B5EF4-FFF2-40B4-BE49-F238E27FC236}">
                <a16:creationId xmlns:a16="http://schemas.microsoft.com/office/drawing/2014/main" id="{3C364256-0FA9-469B-A4EA-883E4B780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438" y="1583421"/>
            <a:ext cx="1111295" cy="1111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AutoShape 28" descr="Trello Logo, history, meaning, symbol, PNG">
            <a:extLst>
              <a:ext uri="{FF2B5EF4-FFF2-40B4-BE49-F238E27FC236}">
                <a16:creationId xmlns:a16="http://schemas.microsoft.com/office/drawing/2014/main" id="{BDE1EAF5-FB56-4AA0-8328-536AA0023A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24400" y="27241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2" name="Picture 4">
            <a:extLst>
              <a:ext uri="{FF2B5EF4-FFF2-40B4-BE49-F238E27FC236}">
                <a16:creationId xmlns:a16="http://schemas.microsoft.com/office/drawing/2014/main" id="{F1F8AEAF-FCAD-43CD-93C0-27F2544CD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602" y="2050328"/>
            <a:ext cx="978622" cy="978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30" descr="Bye PCL, Hello .NET Standard - Info Support Blog">
            <a:extLst>
              <a:ext uri="{FF2B5EF4-FFF2-40B4-BE49-F238E27FC236}">
                <a16:creationId xmlns:a16="http://schemas.microsoft.com/office/drawing/2014/main" id="{F863E92F-D9DF-46CE-AC59-1034B3A8F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7829" y="3776420"/>
            <a:ext cx="1439672" cy="747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utoShape 32" descr="Trello Logo, history, meaning, symbol, PNG">
            <a:extLst>
              <a:ext uri="{FF2B5EF4-FFF2-40B4-BE49-F238E27FC236}">
                <a16:creationId xmlns:a16="http://schemas.microsoft.com/office/drawing/2014/main" id="{56235A05-9820-49EC-938F-2A60CF0809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76800" y="28765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46F95464-64BB-4B90-B060-A33CF87DF37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03" y="3472470"/>
            <a:ext cx="1885249" cy="1060452"/>
          </a:xfrm>
          <a:prstGeom prst="rect">
            <a:avLst/>
          </a:prstGeom>
        </p:spPr>
      </p:pic>
      <p:pic>
        <p:nvPicPr>
          <p:cNvPr id="1058" name="Picture 34">
            <a:extLst>
              <a:ext uri="{FF2B5EF4-FFF2-40B4-BE49-F238E27FC236}">
                <a16:creationId xmlns:a16="http://schemas.microsoft.com/office/drawing/2014/main" id="{601FBED9-B061-4B13-82C0-F15CAAB12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65" y="2784241"/>
            <a:ext cx="2007063" cy="580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491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2203D6-46B2-544A-AEDD-86624A2E7DA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770813" y="4826000"/>
            <a:ext cx="1373187" cy="317500"/>
          </a:xfrm>
          <a:prstGeom prst="rect">
            <a:avLst/>
          </a:prstGeom>
        </p:spPr>
        <p:txBody>
          <a:bodyPr/>
          <a:lstStyle/>
          <a:p>
            <a:fld id="{3A707DD9-E92B-45E8-BE0A-E6B2EDF345E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D1205C92-39C5-4A23-8911-FA2ABC5E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0954" y="1803228"/>
            <a:ext cx="5582093" cy="1220182"/>
          </a:xfrm>
        </p:spPr>
        <p:txBody>
          <a:bodyPr anchor="ctr"/>
          <a:lstStyle/>
          <a:p>
            <a:r>
              <a:rPr lang="en-US" sz="3200">
                <a:solidFill>
                  <a:srgbClr val="464547"/>
                </a:solidFill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260755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2203D6-46B2-544A-AEDD-86624A2E7DA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770813" y="4826000"/>
            <a:ext cx="1373187" cy="317500"/>
          </a:xfrm>
          <a:prstGeom prst="rect">
            <a:avLst/>
          </a:prstGeom>
        </p:spPr>
        <p:txBody>
          <a:bodyPr/>
          <a:lstStyle/>
          <a:p>
            <a:fld id="{3A707DD9-E92B-45E8-BE0A-E6B2EDF345E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D5B7C9B-5E37-4AC5-89D5-8C5678B5E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414" y="2578923"/>
            <a:ext cx="1216152" cy="1208979"/>
          </a:xfrm>
          <a:prstGeom prst="ellipse">
            <a:avLst/>
          </a:prstGeom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D40473ED-E856-4B22-A8CB-BC5A91B82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8547" y="460143"/>
            <a:ext cx="1216152" cy="1185621"/>
          </a:xfrm>
          <a:prstGeom prst="ellipse">
            <a:avLst/>
          </a:prstGeom>
        </p:spPr>
      </p:pic>
      <p:pic>
        <p:nvPicPr>
          <p:cNvPr id="7" name="Picture 9">
            <a:extLst>
              <a:ext uri="{FF2B5EF4-FFF2-40B4-BE49-F238E27FC236}">
                <a16:creationId xmlns:a16="http://schemas.microsoft.com/office/drawing/2014/main" id="{0363DE95-D5E0-4F35-AF9B-9C1E5F1AAA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6103" y="500460"/>
            <a:ext cx="1216152" cy="1194990"/>
          </a:xfrm>
          <a:prstGeom prst="ellipse">
            <a:avLst/>
          </a:prstGeom>
        </p:spPr>
      </p:pic>
      <p:pic>
        <p:nvPicPr>
          <p:cNvPr id="8" name="Picture 10">
            <a:extLst>
              <a:ext uri="{FF2B5EF4-FFF2-40B4-BE49-F238E27FC236}">
                <a16:creationId xmlns:a16="http://schemas.microsoft.com/office/drawing/2014/main" id="{5750E695-F481-42B8-B65C-71C3D7A974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011" y="477274"/>
            <a:ext cx="1218177" cy="1218176"/>
          </a:xfrm>
          <a:prstGeom prst="ellipse">
            <a:avLst/>
          </a:prstGeom>
        </p:spPr>
      </p:pic>
      <p:pic>
        <p:nvPicPr>
          <p:cNvPr id="9" name="Picture 12">
            <a:extLst>
              <a:ext uri="{FF2B5EF4-FFF2-40B4-BE49-F238E27FC236}">
                <a16:creationId xmlns:a16="http://schemas.microsoft.com/office/drawing/2014/main" id="{D8490E15-C85F-45A8-BD1D-1930B8613B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6771" y="2571750"/>
            <a:ext cx="1216152" cy="1216152"/>
          </a:xfrm>
          <a:prstGeom prst="ellipse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FED1F5C-B15C-4AB0-9B3E-3AA525E9882C}"/>
              </a:ext>
            </a:extLst>
          </p:cNvPr>
          <p:cNvSpPr txBox="1"/>
          <p:nvPr/>
        </p:nvSpPr>
        <p:spPr>
          <a:xfrm>
            <a:off x="902193" y="1741993"/>
            <a:ext cx="141981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b="0">
                <a:ea typeface="+mn-lt"/>
                <a:cs typeface="+mn-lt"/>
              </a:rPr>
              <a:t>Dmitrii Bessonov</a:t>
            </a:r>
            <a:br>
              <a:rPr lang="en-US" sz="1400" b="0">
                <a:ea typeface="+mn-lt"/>
                <a:cs typeface="+mn-lt"/>
              </a:rPr>
            </a:br>
            <a:r>
              <a:rPr lang="en-US" sz="1100">
                <a:ea typeface="+mn-lt"/>
                <a:cs typeface="+mn-lt"/>
              </a:rPr>
              <a:t>Team Lead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381EDE-C702-4A9C-822A-E2F6A034EEE6}"/>
              </a:ext>
            </a:extLst>
          </p:cNvPr>
          <p:cNvSpPr txBox="1"/>
          <p:nvPr/>
        </p:nvSpPr>
        <p:spPr>
          <a:xfrm>
            <a:off x="3815228" y="1724862"/>
            <a:ext cx="176279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b="0">
                <a:ea typeface="+mn-lt"/>
                <a:cs typeface="+mn-lt"/>
              </a:rPr>
              <a:t>Alexandr Pobezhimov</a:t>
            </a:r>
            <a:br>
              <a:rPr lang="en-US" sz="1400" b="0">
                <a:ea typeface="+mn-lt"/>
                <a:cs typeface="+mn-lt"/>
              </a:rPr>
            </a:br>
            <a:r>
              <a:rPr lang="en-US" sz="1100">
                <a:ea typeface="+mn-lt"/>
                <a:cs typeface="+mn-lt"/>
              </a:rPr>
              <a:t>Backend Dev</a:t>
            </a: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3AE269-998E-477E-B02A-5C03AD626FF9}"/>
              </a:ext>
            </a:extLst>
          </p:cNvPr>
          <p:cNvSpPr txBox="1"/>
          <p:nvPr/>
        </p:nvSpPr>
        <p:spPr>
          <a:xfrm>
            <a:off x="6821997" y="1729463"/>
            <a:ext cx="157209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b="0">
                <a:ea typeface="+mn-lt"/>
                <a:cs typeface="+mn-lt"/>
              </a:rPr>
              <a:t>Vladislav Koltyshev</a:t>
            </a:r>
            <a:br>
              <a:rPr lang="en-US" sz="1400" b="0">
                <a:ea typeface="+mn-lt"/>
                <a:cs typeface="+mn-lt"/>
              </a:rPr>
            </a:br>
            <a:r>
              <a:rPr lang="en-US" sz="1100">
                <a:ea typeface="+mn-lt"/>
                <a:cs typeface="+mn-lt"/>
              </a:rPr>
              <a:t>Mobile Dev</a:t>
            </a: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B984B2-CF8B-4118-9904-72C794A25F0F}"/>
              </a:ext>
            </a:extLst>
          </p:cNvPr>
          <p:cNvSpPr txBox="1"/>
          <p:nvPr/>
        </p:nvSpPr>
        <p:spPr>
          <a:xfrm>
            <a:off x="5716771" y="3787902"/>
            <a:ext cx="1232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b="0">
                <a:ea typeface="+mn-lt"/>
                <a:cs typeface="+mn-lt"/>
              </a:rPr>
              <a:t>Nikolai Kuksov</a:t>
            </a:r>
            <a:br>
              <a:rPr lang="en-US" sz="1400" b="0">
                <a:ea typeface="+mn-lt"/>
                <a:cs typeface="+mn-lt"/>
              </a:rPr>
            </a:br>
            <a:r>
              <a:rPr lang="en-US" sz="1100">
                <a:ea typeface="+mn-lt"/>
                <a:cs typeface="+mn-lt"/>
              </a:rPr>
              <a:t>Mobile Dev</a:t>
            </a:r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9C94B4-941C-4364-9FB0-6B87E3EFA8DD}"/>
              </a:ext>
            </a:extLst>
          </p:cNvPr>
          <p:cNvSpPr txBox="1"/>
          <p:nvPr/>
        </p:nvSpPr>
        <p:spPr>
          <a:xfrm>
            <a:off x="2455433" y="3787902"/>
            <a:ext cx="135979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b="0">
                <a:ea typeface="+mn-lt"/>
                <a:cs typeface="+mn-lt"/>
              </a:rPr>
              <a:t>Mikhail Fedorov</a:t>
            </a:r>
            <a:br>
              <a:rPr lang="en-US" sz="1400" b="0">
                <a:ea typeface="+mn-lt"/>
                <a:cs typeface="+mn-lt"/>
              </a:rPr>
            </a:br>
            <a:r>
              <a:rPr lang="en-US" sz="1100">
                <a:ea typeface="+mn-lt"/>
                <a:cs typeface="+mn-lt"/>
              </a:rPr>
              <a:t>Mobile Dev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78285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s">
  <a:themeElements>
    <a:clrScheme name="Custom 6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464547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740A320D-646C-4C12-89B1-0B127236B0F7}"/>
    </a:ext>
  </a:extLst>
</a:theme>
</file>

<file path=ppt/theme/theme2.xml><?xml version="1.0" encoding="utf-8"?>
<a:theme xmlns:a="http://schemas.openxmlformats.org/drawingml/2006/main" name="General">
  <a:themeElements>
    <a:clrScheme name="Custom 7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222222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5C4EAAF8-284D-4A65-B20F-C47DE8AC2658}"/>
    </a:ext>
  </a:extLst>
</a:theme>
</file>

<file path=ppt/theme/theme3.xml><?xml version="1.0" encoding="utf-8"?>
<a:theme xmlns:a="http://schemas.openxmlformats.org/drawingml/2006/main" name="Breakers">
  <a:themeElements>
    <a:clrScheme name="Custom 8">
      <a:dk1>
        <a:srgbClr val="222222"/>
      </a:dk1>
      <a:lt1>
        <a:srgbClr val="FFFFFF"/>
      </a:lt1>
      <a:dk2>
        <a:srgbClr val="464547"/>
      </a:dk2>
      <a:lt2>
        <a:srgbClr val="CCCCCC"/>
      </a:lt2>
      <a:accent1>
        <a:srgbClr val="222222"/>
      </a:accent1>
      <a:accent2>
        <a:srgbClr val="76CDD8"/>
      </a:accent2>
      <a:accent3>
        <a:srgbClr val="008ACF"/>
      </a:accent3>
      <a:accent4>
        <a:srgbClr val="CEDB56"/>
      </a:accent4>
      <a:accent5>
        <a:srgbClr val="39C2D7"/>
      </a:accent5>
      <a:accent6>
        <a:srgbClr val="D35D47"/>
      </a:accent6>
      <a:hlink>
        <a:srgbClr val="76CDD8"/>
      </a:hlink>
      <a:folHlink>
        <a:srgbClr val="76CDD8"/>
      </a:folHlink>
    </a:clrScheme>
    <a:fontScheme name="EPAM September 2017 - PPT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AM PPTX Template" id="{07F0FB55-CFFA-47CA-99A0-A77E3213ACA6}" vid="{67367244-F583-44E6-8F01-4BEACD686630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Covers</Template>
  <Application>Microsoft Office PowerPoint</Application>
  <PresentationFormat>Экран (16:9)</PresentationFormat>
  <Slides>10</Slides>
  <Notes>0</Notes>
  <HiddenSlides>0</HiddenSlides>
  <ScaleCrop>false</ScaleCrop>
  <HeadingPairs>
    <vt:vector size="4" baseType="variant"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Covers</vt:lpstr>
      <vt:lpstr>General</vt:lpstr>
      <vt:lpstr>Breakers</vt:lpstr>
      <vt:lpstr> </vt:lpstr>
      <vt:lpstr>Презентация PowerPoint</vt:lpstr>
      <vt:lpstr>Презентация PowerPoint</vt:lpstr>
      <vt:lpstr>Презентация PowerPoint</vt:lpstr>
      <vt:lpstr>Real device demo</vt:lpstr>
      <vt:lpstr>Презентация PowerPoint</vt:lpstr>
      <vt:lpstr>Технологии</vt:lpstr>
      <vt:lpstr>Live Demo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Jennifer Markowitz</dc:creator>
  <cp:revision>262</cp:revision>
  <dcterms:created xsi:type="dcterms:W3CDTF">2018-01-26T19:23:30Z</dcterms:created>
  <dcterms:modified xsi:type="dcterms:W3CDTF">2021-11-26T09:28:53Z</dcterms:modified>
</cp:coreProperties>
</file>